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6" r:id="rId4"/>
    <p:sldId id="268" r:id="rId5"/>
    <p:sldId id="267" r:id="rId6"/>
    <p:sldId id="261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4D1A3-9BB0-469F-95ED-83FB3072A86D}" type="datetimeFigureOut">
              <a:rPr lang="en-AU" smtClean="0"/>
              <a:t>21/02/2017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normalisation_problems_2015_solution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095A3-5674-425E-9EEC-8570919374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034648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0E8E2-E17B-46FD-817E-75E0A0B6E086}" type="datetimeFigureOut">
              <a:rPr lang="en-AU" smtClean="0"/>
              <a:t>21/02/2017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normalisation_problems_2015_solution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036E4-24F8-4DDC-91F8-1F0BD8CCA0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8060780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normalisation_problems_2015_solution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6867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5D8D-01C8-42DF-B9AB-3670D2EE53A8}" type="datetime1">
              <a:rPr lang="en-AU" smtClean="0"/>
              <a:t>21/02/2017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561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764F1-2CA3-4F30-B058-E9EB5C347E1D}" type="datetime1">
              <a:rPr lang="en-AU" smtClean="0"/>
              <a:t>21/02/2017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66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603EF-622D-433D-8B85-9A69A781C5D2}" type="datetime1">
              <a:rPr lang="en-AU" smtClean="0"/>
              <a:t>21/02/2017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866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05EC-0A85-4239-9313-128A39ED6550}" type="datetime1">
              <a:rPr lang="en-AU" smtClean="0"/>
              <a:t>21/02/2017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084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1CD4-2B48-4ED8-B028-466EE1A2E509}" type="datetime1">
              <a:rPr lang="en-AU" smtClean="0"/>
              <a:t>21/02/2017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865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34F1-8B1E-42E1-89CA-7BAFEAA2582A}" type="datetime1">
              <a:rPr lang="en-AU" smtClean="0"/>
              <a:t>21/02/2017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0584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DC51-D4CF-4E20-A2F3-3A68C130FF89}" type="datetime1">
              <a:rPr lang="en-AU" smtClean="0"/>
              <a:t>21/02/2017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000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CD4DA-7E64-45DF-A7BB-A4EC50015E24}" type="datetime1">
              <a:rPr lang="en-AU" smtClean="0"/>
              <a:t>21/02/2017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1608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4662A-1F38-405E-880A-94459BE5D2F5}" type="datetime1">
              <a:rPr lang="en-AU" smtClean="0"/>
              <a:t>21/02/2017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966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6111-39CF-46D7-9F8A-853B538AFFCA}" type="datetime1">
              <a:rPr lang="en-AU" smtClean="0"/>
              <a:t>21/02/2017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288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1389-4F7C-4362-B4FF-78A8BCFE0C24}" type="datetime1">
              <a:rPr lang="en-AU" smtClean="0"/>
              <a:t>21/02/2017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1953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856CE-1585-43D2-8454-A65C8E11EE49}" type="datetime1">
              <a:rPr lang="en-AU" smtClean="0"/>
              <a:t>21/02/2017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937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Normalisation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Solve the </a:t>
            </a:r>
            <a:r>
              <a:rPr lang="en-AU" smtClean="0"/>
              <a:t>following problems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038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Raw Data</a:t>
            </a:r>
          </a:p>
        </p:txBody>
      </p:sp>
      <p:pic>
        <p:nvPicPr>
          <p:cNvPr id="542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28775"/>
            <a:ext cx="8696325" cy="3455988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776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1NF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3713369"/>
              </p:ext>
            </p:extLst>
          </p:nvPr>
        </p:nvGraphicFramePr>
        <p:xfrm>
          <a:off x="323528" y="1916832"/>
          <a:ext cx="8244403" cy="2392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6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3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0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Tournament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Year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Winner Last 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Winner first 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DOB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Indiana invitational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Fredrickson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21/07/1975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Cleveland open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Albertson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Bob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28/09/1968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Des Moines Masters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Fredrickson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21/07/1975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Indiana</a:t>
                      </a:r>
                      <a:r>
                        <a:rPr lang="en-AU" baseline="0" dirty="0" smtClean="0"/>
                        <a:t> Invitational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Masterson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Chip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14/03/1977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27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2</a:t>
            </a:r>
            <a:r>
              <a:rPr lang="en-AU" dirty="0" smtClean="0"/>
              <a:t>NF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190734"/>
              </p:ext>
            </p:extLst>
          </p:nvPr>
        </p:nvGraphicFramePr>
        <p:xfrm>
          <a:off x="457200" y="1384781"/>
          <a:ext cx="8229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3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Player</a:t>
                      </a:r>
                      <a:r>
                        <a:rPr lang="en-AU" baseline="0" dirty="0" smtClean="0"/>
                        <a:t>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Tournament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Year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Winner</a:t>
                      </a:r>
                      <a:r>
                        <a:rPr lang="en-AU" baseline="0" dirty="0" smtClean="0"/>
                        <a:t> Last</a:t>
                      </a:r>
                      <a:r>
                        <a:rPr lang="en-AU" dirty="0" smtClean="0"/>
                        <a:t> </a:t>
                      </a:r>
                      <a:r>
                        <a:rPr lang="en-AU" baseline="0" dirty="0" smtClean="0"/>
                        <a:t>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Winner First</a:t>
                      </a:r>
                      <a:r>
                        <a:rPr lang="en-AU" baseline="0" dirty="0" smtClean="0"/>
                        <a:t> Name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Indiana Invitational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Fredrickson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Cleveland 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Albertson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Bob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Des Moines Masters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Fredrickson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Indiana Invitational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Masterson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Chip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316962"/>
              </p:ext>
            </p:extLst>
          </p:nvPr>
        </p:nvGraphicFramePr>
        <p:xfrm>
          <a:off x="1403648" y="4365104"/>
          <a:ext cx="60960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Player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Winner Last</a:t>
                      </a:r>
                      <a:r>
                        <a:rPr lang="en-AU" baseline="0" dirty="0" smtClean="0"/>
                        <a:t> Name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Winner</a:t>
                      </a:r>
                      <a:r>
                        <a:rPr lang="en-AU" baseline="0" dirty="0" smtClean="0"/>
                        <a:t> First 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DOB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Fredrickson</a:t>
                      </a: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Al</a:t>
                      </a: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21/07/1975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Albertson</a:t>
                      </a: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Bob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28/09/1968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Masterson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Chip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14/03/1977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2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3</a:t>
            </a:r>
            <a:r>
              <a:rPr lang="en-AU" dirty="0" smtClean="0"/>
              <a:t>NF</a:t>
            </a:r>
            <a:endParaRPr lang="en-AU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314502"/>
              </p:ext>
            </p:extLst>
          </p:nvPr>
        </p:nvGraphicFramePr>
        <p:xfrm>
          <a:off x="29558" y="274638"/>
          <a:ext cx="3970784" cy="17807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85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5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9168">
                <a:tc>
                  <a:txBody>
                    <a:bodyPr/>
                    <a:lstStyle/>
                    <a:p>
                      <a:r>
                        <a:rPr lang="en-AU" dirty="0" smtClean="0"/>
                        <a:t>Tournament</a:t>
                      </a:r>
                      <a:r>
                        <a:rPr lang="en-AU" baseline="0" dirty="0" smtClean="0"/>
                        <a:t>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Tournament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186"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Indiana Invitational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186"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Cleveland Open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186">
                <a:tc>
                  <a:txBody>
                    <a:bodyPr/>
                    <a:lstStyle/>
                    <a:p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Des Moines Masters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230019"/>
              </p:ext>
            </p:extLst>
          </p:nvPr>
        </p:nvGraphicFramePr>
        <p:xfrm>
          <a:off x="1259632" y="2060848"/>
          <a:ext cx="5544616" cy="234299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86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6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6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6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9243">
                <a:tc>
                  <a:txBody>
                    <a:bodyPr/>
                    <a:lstStyle/>
                    <a:p>
                      <a:r>
                        <a:rPr lang="en-AU" dirty="0" smtClean="0"/>
                        <a:t>Player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Last</a:t>
                      </a:r>
                      <a:r>
                        <a:rPr lang="en-AU" baseline="0" dirty="0" smtClean="0"/>
                        <a:t> Name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baseline="0" dirty="0" smtClean="0"/>
                        <a:t>First 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DOB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4584">
                <a:tc>
                  <a:txBody>
                    <a:bodyPr/>
                    <a:lstStyle/>
                    <a:p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Masterson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Chip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14/03/1977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4584"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Fredrickson</a:t>
                      </a: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Al</a:t>
                      </a: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21/07/1975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4584"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Albertson</a:t>
                      </a: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Bob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28/09/1968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838973"/>
              </p:ext>
            </p:extLst>
          </p:nvPr>
        </p:nvGraphicFramePr>
        <p:xfrm>
          <a:off x="1835696" y="4507230"/>
          <a:ext cx="6096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Player</a:t>
                      </a:r>
                      <a:r>
                        <a:rPr lang="en-AU" baseline="0" dirty="0" smtClean="0"/>
                        <a:t> code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Tournament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Year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1998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19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Problem 2: Normalise this data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07950" y="1557338"/>
          <a:ext cx="8928992" cy="3168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1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1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29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6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42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86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46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52039"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800" b="1" u="none" strike="noStrike" dirty="0" smtClean="0">
                          <a:effectLst/>
                        </a:rPr>
                        <a:t>Bounces </a:t>
                      </a:r>
                      <a:r>
                        <a:rPr lang="en-AU" sz="1800" b="1" u="none" strike="noStrike" dirty="0">
                          <a:effectLst/>
                        </a:rPr>
                        <a:t>Online Books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Name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Address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Book purchased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Item Cost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Date of purchase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Quantity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Total Cost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Tom Jones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56 Latrobe </a:t>
                      </a:r>
                      <a:r>
                        <a:rPr lang="en-AU" sz="1200" u="none" strike="noStrike" dirty="0" err="1">
                          <a:effectLst/>
                        </a:rPr>
                        <a:t>Street,Melbourne</a:t>
                      </a:r>
                      <a:r>
                        <a:rPr lang="en-AU" sz="1200" u="none" strike="noStrike" dirty="0">
                          <a:effectLst/>
                        </a:rPr>
                        <a:t>, VIC 3000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The Girl in the Hornet's Nest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Tom Jones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65 Latrobe Street,Melbourne, VIC 3000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Curiosity Killed the Cat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$14.95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236 Smith Street, Collingwood VIC 3002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Lord of the Necklaces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$18.95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10/03/2011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$37.90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237 Smith Street, Collingwood VIC 3002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The Girl in the Hornet's Nest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10/03/2011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45 High Street, Sydney, NSW, 2000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Hobby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$13.95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$27.90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Street, Sydney, NSW, 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Lord of the Necklaces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Street, Newcastle, NSW, 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Girl in the Hornet's Nest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786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1NF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0720"/>
              </p:ext>
            </p:extLst>
          </p:nvPr>
        </p:nvGraphicFramePr>
        <p:xfrm>
          <a:off x="354360" y="1478200"/>
          <a:ext cx="8601801" cy="493180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1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1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49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95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62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28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11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11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117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6117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870480"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First</a:t>
                      </a:r>
                      <a:r>
                        <a:rPr lang="en-AU" sz="1100" baseline="0" dirty="0" smtClean="0"/>
                        <a:t> Name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Last Name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Address 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Suburb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State 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Postcode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Book Purchased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Item</a:t>
                      </a:r>
                      <a:r>
                        <a:rPr lang="en-AU" sz="1100" baseline="0" dirty="0" smtClean="0"/>
                        <a:t> cost 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Date of purchase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Quantity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Total</a:t>
                      </a:r>
                      <a:r>
                        <a:rPr lang="en-AU" sz="1100" baseline="0" dirty="0" smtClean="0"/>
                        <a:t> cost</a:t>
                      </a:r>
                      <a:endParaRPr lang="en-A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326">
                <a:tc>
                  <a:txBody>
                    <a:bodyPr/>
                    <a:lstStyle/>
                    <a:p>
                      <a:r>
                        <a:rPr lang="en-AU" sz="1100" u="none" strike="noStrike" smtClean="0">
                          <a:effectLst/>
                        </a:rPr>
                        <a:t>Tom</a:t>
                      </a:r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Jones 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56 Latrobe Street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Melbourne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Vic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3000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The Girl in the Hornet's Nest</a:t>
                      </a:r>
                      <a:endParaRPr lang="en-A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$24.95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08/03/2011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1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$24.95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326"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Tom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Jones</a:t>
                      </a:r>
                      <a:r>
                        <a:rPr lang="en-AU" sz="1100" baseline="0" dirty="0" smtClean="0"/>
                        <a:t> 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/>
                        <a:t>56 Latrobe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/>
                        <a:t>Melbourne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Vic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3000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Curiosity Killed the Cat</a:t>
                      </a:r>
                      <a:endParaRPr lang="en-A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50" u="none" strike="noStrike" dirty="0" smtClean="0">
                          <a:effectLst/>
                        </a:rPr>
                        <a:t>$14.95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50" u="none" strike="noStrike" dirty="0" smtClean="0">
                          <a:effectLst/>
                        </a:rPr>
                        <a:t>08/03/2011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1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$14.95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235"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Mary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Small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236 smith street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Collingwood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Vic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3002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Lord of the Necklaces</a:t>
                      </a:r>
                      <a:endParaRPr lang="en-A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$18.95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u="none" strike="noStrike" dirty="0" smtClean="0">
                          <a:effectLst/>
                        </a:rPr>
                        <a:t>10/03/2011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2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u="none" strike="noStrike" dirty="0" smtClean="0">
                          <a:effectLst/>
                        </a:rPr>
                        <a:t>$37.90</a:t>
                      </a:r>
                      <a:endParaRPr lang="en-A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326"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Mary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/>
                        <a:t>Small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/>
                        <a:t>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Collingwood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/>
                        <a:t>Vic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3002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The Girl in the Hornet's Nest</a:t>
                      </a:r>
                      <a:endParaRPr lang="en-A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$24.95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10/03/2011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1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$24.95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326"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Fred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Blogs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45 high street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Sydney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err="1" smtClean="0"/>
                        <a:t>Nsw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2000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The Hobby</a:t>
                      </a:r>
                      <a:endParaRPr lang="en-A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u="none" strike="noStrike" dirty="0" smtClean="0">
                          <a:effectLst/>
                        </a:rPr>
                        <a:t>$13.95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12/03/2011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2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$27.90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3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/>
                        <a:t>Fred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Blogs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45 high street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Sydney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err="1" smtClean="0"/>
                        <a:t>Nsw</a:t>
                      </a:r>
                      <a:endParaRPr lang="en-AU" sz="1100" dirty="0" smtClean="0"/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2000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Lord of the Necklaces</a:t>
                      </a:r>
                      <a:endParaRPr lang="en-A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$24.95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12/03/2011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1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 dirty="0" smtClean="0">
                          <a:effectLst/>
                        </a:rPr>
                        <a:t>$24.95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326"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Fred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Blogs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/>
                        <a:t>45 high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/>
                        <a:t>Sydney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err="1" smtClean="0"/>
                        <a:t>Nsw</a:t>
                      </a:r>
                      <a:endParaRPr lang="en-AU" sz="1100" dirty="0" smtClean="0"/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2000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 dirty="0" smtClean="0">
                          <a:effectLst/>
                        </a:rPr>
                        <a:t>The Girl in the Hornet's Nest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$24.95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u="none" strike="noStrike" dirty="0" smtClean="0">
                          <a:effectLst/>
                        </a:rPr>
                        <a:t>12/03/2011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1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u="none" strike="noStrike" dirty="0" smtClean="0">
                          <a:effectLst/>
                        </a:rPr>
                        <a:t>$24.95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621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2</a:t>
            </a:r>
            <a:r>
              <a:rPr lang="en-AU" dirty="0" smtClean="0"/>
              <a:t>NF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9829" y="1344326"/>
            <a:ext cx="1229207" cy="13214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1200" dirty="0" smtClean="0"/>
              <a:t>Customer Table</a:t>
            </a:r>
            <a:endParaRPr lang="en-AU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5" name="Table 138"/>
          <p:cNvGraphicFramePr/>
          <p:nvPr>
            <p:extLst>
              <p:ext uri="{D42A27DB-BD31-4B8C-83A1-F6EECF244321}">
                <p14:modId xmlns:p14="http://schemas.microsoft.com/office/powerpoint/2010/main" val="1735361968"/>
              </p:ext>
            </p:extLst>
          </p:nvPr>
        </p:nvGraphicFramePr>
        <p:xfrm>
          <a:off x="2186602" y="3347106"/>
          <a:ext cx="4770791" cy="281708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55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7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1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07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56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7278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Customer Code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Book Purchased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Item Cost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Date of Purchase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Quantity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Total Cost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90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152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The Girl In The Hornet’s Nest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08/08/2011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90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152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Curiosity Killed The Cat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$14.95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08/08/2011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$14.95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90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384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Lord Of The Necklaces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$18.95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10/08/2011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$37.90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90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384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The Girl In The Hornet’s Nest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10/08/2011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90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762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The Hobby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$13.95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12/08/2011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$27.90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90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762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Lord Of The Necklaces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12/08/2011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90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762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The Girl In The Hornet’s Nest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12/08/2011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6" name="Table 137"/>
          <p:cNvGraphicFramePr/>
          <p:nvPr>
            <p:extLst>
              <p:ext uri="{D42A27DB-BD31-4B8C-83A1-F6EECF244321}">
                <p14:modId xmlns:p14="http://schemas.microsoft.com/office/powerpoint/2010/main" val="3472167009"/>
              </p:ext>
            </p:extLst>
          </p:nvPr>
        </p:nvGraphicFramePr>
        <p:xfrm>
          <a:off x="1437294" y="1529857"/>
          <a:ext cx="6269408" cy="139178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25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3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0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5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53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25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67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5359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Customer Code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Last Name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First Name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Address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Suburb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State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Postcode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475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152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Jones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Tom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56 Latrobe Street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Melbourne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VIC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3000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475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384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Small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Mary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236 Smith Street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Collingwood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VIC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3002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475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762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Blogs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Fred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45 High Street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Sydney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NSW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2000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2186602" y="3167729"/>
            <a:ext cx="1728192" cy="1321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sz="1200" dirty="0" smtClean="0"/>
              <a:t>Book Purchases Table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205816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3</a:t>
            </a:r>
            <a:r>
              <a:rPr lang="en-AU" dirty="0" smtClean="0"/>
              <a:t>NF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8" name="Table 141"/>
          <p:cNvGraphicFramePr/>
          <p:nvPr>
            <p:extLst>
              <p:ext uri="{D42A27DB-BD31-4B8C-83A1-F6EECF244321}">
                <p14:modId xmlns:p14="http://schemas.microsoft.com/office/powerpoint/2010/main" val="3950910981"/>
              </p:ext>
            </p:extLst>
          </p:nvPr>
        </p:nvGraphicFramePr>
        <p:xfrm>
          <a:off x="1437294" y="1529856"/>
          <a:ext cx="6447074" cy="132307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76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4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4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29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72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63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17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337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Customer Code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Last Name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First Name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Address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Suburb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State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Postcode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90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152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Jones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Tom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56 Latrobe Street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Melbourne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VIC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3000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90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384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Small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Mary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236 Smith Street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Collingwood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VIC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3002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90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762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Blogs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Fred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45 High Street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Sydney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NSW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2000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142"/>
          <p:cNvGraphicFramePr/>
          <p:nvPr>
            <p:extLst>
              <p:ext uri="{D42A27DB-BD31-4B8C-83A1-F6EECF244321}">
                <p14:modId xmlns:p14="http://schemas.microsoft.com/office/powerpoint/2010/main" val="2027462955"/>
              </p:ext>
            </p:extLst>
          </p:nvPr>
        </p:nvGraphicFramePr>
        <p:xfrm>
          <a:off x="767214" y="3511156"/>
          <a:ext cx="3516755" cy="17900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084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7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8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25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953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Book Code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Book Name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Genre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Total Cost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979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The Girl In The Hornet’s Nest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Murder Mystery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514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Curiosity Killed The Cat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Romance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$14.95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514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Lord Of The Necklaces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Fantasy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$18.95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514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4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The Hobby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Fantasy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$13.95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Table 143"/>
          <p:cNvGraphicFramePr/>
          <p:nvPr>
            <p:extLst>
              <p:ext uri="{D42A27DB-BD31-4B8C-83A1-F6EECF244321}">
                <p14:modId xmlns:p14="http://schemas.microsoft.com/office/powerpoint/2010/main" val="3487872016"/>
              </p:ext>
            </p:extLst>
          </p:nvPr>
        </p:nvGraphicFramePr>
        <p:xfrm>
          <a:off x="5009342" y="3539861"/>
          <a:ext cx="3677457" cy="23374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39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0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53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82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2278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Customer Code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Book Code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Date of Purchase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Quantity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Total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8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152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08/03/2011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152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08/03/2011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$14.95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8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384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10/03/2011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$37.90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8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384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10/03/2011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8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762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4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12/03/2011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$27.95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8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762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3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12/03/2011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$28.95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87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762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12/03/2011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/>
                        <a:t>1</a:t>
                      </a:r>
                    </a:p>
                  </a:txBody>
                  <a:tcPr marL="8958" marR="8958" marT="8958" marB="8958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900" dirty="0"/>
                        <a:t>$24.95</a:t>
                      </a:r>
                    </a:p>
                  </a:txBody>
                  <a:tcPr marL="8958" marR="8958" marT="8958" marB="8958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767214" y="3283201"/>
            <a:ext cx="980094" cy="1321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sz="1200" dirty="0" smtClean="0"/>
              <a:t>Book Table</a:t>
            </a:r>
            <a:endParaRPr lang="en-AU" sz="1200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437294" y="1284489"/>
            <a:ext cx="1226507" cy="13214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1200" dirty="0" smtClean="0"/>
              <a:t>Customer Table</a:t>
            </a:r>
            <a:endParaRPr lang="en-AU" sz="12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062252" y="3332014"/>
            <a:ext cx="1309948" cy="1321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sz="1200" dirty="0" smtClean="0"/>
              <a:t>Purchases Table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25813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730</Words>
  <Application>Microsoft Office PowerPoint</Application>
  <PresentationFormat>On-screen Show (4:3)</PresentationFormat>
  <Paragraphs>430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Normalisation</vt:lpstr>
      <vt:lpstr>Raw Data</vt:lpstr>
      <vt:lpstr>1NF</vt:lpstr>
      <vt:lpstr>2NF</vt:lpstr>
      <vt:lpstr>3NF</vt:lpstr>
      <vt:lpstr>Problem 2: Normalise this data</vt:lpstr>
      <vt:lpstr>1NF</vt:lpstr>
      <vt:lpstr>2NF</vt:lpstr>
      <vt:lpstr>3NF</vt:lpstr>
    </vt:vector>
  </TitlesOfParts>
  <Company>DEECD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Normalisation</dc:title>
  <dc:creator>Baird, Kelvin G</dc:creator>
  <cp:lastModifiedBy>Nathan Grigg</cp:lastModifiedBy>
  <cp:revision>17</cp:revision>
  <dcterms:created xsi:type="dcterms:W3CDTF">2015-04-13T10:46:25Z</dcterms:created>
  <dcterms:modified xsi:type="dcterms:W3CDTF">2017-02-20T23:00:23Z</dcterms:modified>
</cp:coreProperties>
</file>